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921A8-8B08-4FDA-8987-D9E0616BA12A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D591-B6E7-43DD-86F4-4FAAA6C52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2024-01-26T18:18:20Z</dcterms:created>
  <dcterms:modified xsi:type="dcterms:W3CDTF">2024-04-04T06:29:06Z</dcterms:modified>
</cp:coreProperties>
</file>